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sldIdLst>
    <p:sldId id="266" r:id="rId2"/>
    <p:sldId id="256" r:id="rId3"/>
    <p:sldId id="257" r:id="rId4"/>
    <p:sldId id="264" r:id="rId5"/>
    <p:sldId id="265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45AE1-492F-4EBD-B4E8-4D85C285494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A906E3-0F8D-4E45-B22D-F1E64006758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C31FB-78BE-4A97-BE2D-1E778B59CDCA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štyr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3655630-AE41-402E-96D5-C49DB12E4B8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C8E59B-3CD7-42A5-B95B-16D523405D62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D7D1D-2FA9-4FAC-930A-AB82EDCEFAD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4526A-C6B2-4274-B68A-06C55294F17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78B072-11B9-4516-9C2E-AFB74E5ED7B3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EDAD0-47BC-462D-817F-50F6D58E37E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4B2D7-9A1F-482C-A94A-5EEE3DD11881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09EE-213E-4ED2-A34D-F266A9EEF9BD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6A2735-01C7-4F48-8D21-0CF2C64800AE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9953C5E-63F1-47D2-96F4-7B52B2B1B5C0}" type="slidenum">
              <a:rPr lang="sk-SK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8302625" cy="5183188"/>
          </a:xfrm>
        </p:spPr>
        <p:txBody>
          <a:bodyPr/>
          <a:lstStyle/>
          <a:p>
            <a:r>
              <a:rPr lang="sk-SK" sz="5400"/>
              <a:t>Výrobky zo slaného cesta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1" name="Picture 9" descr="P108037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28683" name="Picture 11" descr="P108037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28684" name="Picture 12" descr="P108037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  <p:pic>
        <p:nvPicPr>
          <p:cNvPr id="28686" name="Picture 14" descr="P10803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46763" y="1600200"/>
            <a:ext cx="1639887" cy="218598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P108036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5763" y="1600200"/>
            <a:ext cx="1639887" cy="2185988"/>
          </a:xfrm>
        </p:spPr>
      </p:pic>
      <p:pic>
        <p:nvPicPr>
          <p:cNvPr id="30730" name="Picture 10" descr="P108036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30731" name="Picture 11" descr="P108037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5" name="Picture 7" descr="P1080323"/>
          <p:cNvPicPr preferRelativeResize="0"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12296" name="Picture 8" descr="P1080324"/>
          <p:cNvPicPr preferRelativeResize="0"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12297" name="Picture 9" descr="P1080320"/>
          <p:cNvPicPr preferRelativeResize="0"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12298" name="Picture 10" descr="P1080355"/>
          <p:cNvPicPr preferRelativeResize="0"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 descr="P108032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13322" name="Picture 10" descr="P10803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13323" name="Picture 11" descr="P108033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13326" name="Picture 14" descr="P108033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46763" y="3938588"/>
            <a:ext cx="163988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 descr="P108035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5763" y="1600200"/>
            <a:ext cx="1639887" cy="2185988"/>
          </a:xfrm>
        </p:spPr>
      </p:pic>
      <p:pic>
        <p:nvPicPr>
          <p:cNvPr id="32778" name="Picture 10" descr="P108033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46763" y="1600200"/>
            <a:ext cx="1639887" cy="2185988"/>
          </a:xfrm>
        </p:spPr>
      </p:pic>
      <p:pic>
        <p:nvPicPr>
          <p:cNvPr id="32779" name="Picture 11" descr="P108033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32780" name="Picture 12" descr="P108032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5" name="Picture 9" descr="P108033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5763" y="1600200"/>
            <a:ext cx="1639887" cy="2185988"/>
          </a:xfrm>
        </p:spPr>
      </p:pic>
      <p:pic>
        <p:nvPicPr>
          <p:cNvPr id="34826" name="Picture 10" descr="P108035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55763" y="3938588"/>
            <a:ext cx="1639887" cy="2187575"/>
          </a:xfrm>
        </p:spPr>
      </p:pic>
      <p:pic>
        <p:nvPicPr>
          <p:cNvPr id="34827" name="Picture 11" descr="P108033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846763" y="1600200"/>
            <a:ext cx="1639887" cy="2185988"/>
          </a:xfrm>
        </p:spPr>
      </p:pic>
      <p:pic>
        <p:nvPicPr>
          <p:cNvPr id="34828" name="Picture 12" descr="P108033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46763" y="3938588"/>
            <a:ext cx="163988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 descr="P108033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15374" name="Picture 14" descr="P108034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15377" name="Picture 17" descr="P108035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15380" name="Picture 20" descr="P108035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846763" y="3938588"/>
            <a:ext cx="163988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9" name="Picture 9" descr="P108035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5763" y="1600200"/>
            <a:ext cx="1639887" cy="2185988"/>
          </a:xfrm>
        </p:spPr>
      </p:pic>
      <p:pic>
        <p:nvPicPr>
          <p:cNvPr id="20490" name="Picture 10" descr="P108034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0175" y="1600200"/>
            <a:ext cx="2914650" cy="2185988"/>
          </a:xfrm>
        </p:spPr>
      </p:pic>
      <p:pic>
        <p:nvPicPr>
          <p:cNvPr id="20491" name="Picture 11" descr="P108034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20492" name="Picture 12" descr="P108035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5" name="Picture 9" descr="P108036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55763" y="1600200"/>
            <a:ext cx="1639887" cy="2185988"/>
          </a:xfrm>
        </p:spPr>
      </p:pic>
      <p:pic>
        <p:nvPicPr>
          <p:cNvPr id="24586" name="Picture 10" descr="P108036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846763" y="1600200"/>
            <a:ext cx="1639887" cy="2185988"/>
          </a:xfrm>
        </p:spPr>
      </p:pic>
      <p:pic>
        <p:nvPicPr>
          <p:cNvPr id="24587" name="Picture 11" descr="P108036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655763" y="3938588"/>
            <a:ext cx="1639887" cy="2187575"/>
          </a:xfrm>
        </p:spPr>
      </p:pic>
      <p:pic>
        <p:nvPicPr>
          <p:cNvPr id="24588" name="Picture 12" descr="P108036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3" name="Picture 9" descr="P108036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19175" y="1600200"/>
            <a:ext cx="2914650" cy="2185988"/>
          </a:xfrm>
        </p:spPr>
      </p:pic>
      <p:pic>
        <p:nvPicPr>
          <p:cNvPr id="26634" name="Picture 10" descr="P108036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17588" y="3938588"/>
            <a:ext cx="2916237" cy="2187575"/>
          </a:xfrm>
        </p:spPr>
      </p:pic>
      <p:pic>
        <p:nvPicPr>
          <p:cNvPr id="26635" name="Picture 11" descr="P1080366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208588" y="3938588"/>
            <a:ext cx="2916237" cy="218757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dvolený návrh">
  <a:themeElements>
    <a:clrScheme name="Predvolený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dvolený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dvolený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dvolený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dvolený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4</Words>
  <Application>Microsoft Office PowerPoint</Application>
  <PresentationFormat>Prezentácia na obrazovke (4:3)</PresentationFormat>
  <Paragraphs>1</Paragraphs>
  <Slides>11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3" baseType="lpstr">
      <vt:lpstr>Arial</vt:lpstr>
      <vt:lpstr>Predvolený návrh</vt:lpstr>
      <vt:lpstr>Výrobky zo slaného cesta</vt:lpstr>
      <vt:lpstr>Snímka 2</vt:lpstr>
      <vt:lpstr>Snímka 3</vt:lpstr>
      <vt:lpstr>Snímka 4</vt:lpstr>
      <vt:lpstr>Snímka 5</vt:lpstr>
      <vt:lpstr>Snímka 6</vt:lpstr>
      <vt:lpstr>Snímka 7</vt:lpstr>
      <vt:lpstr>Snímka 8</vt:lpstr>
      <vt:lpstr>Snímka 9</vt:lpstr>
      <vt:lpstr>Snímka 10</vt:lpstr>
      <vt:lpstr>Snímka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admin</cp:lastModifiedBy>
  <cp:revision>5</cp:revision>
  <dcterms:created xsi:type="dcterms:W3CDTF">2011-03-02T16:10:38Z</dcterms:created>
  <dcterms:modified xsi:type="dcterms:W3CDTF">2014-08-23T18:16:37Z</dcterms:modified>
</cp:coreProperties>
</file>